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9F07-9828-466B-802D-984E24D9E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1AE95-1D15-41F9-9EBE-EC8D46CF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9B77D-1378-4616-B029-F9D143A97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F2851-5653-44C4-A940-CB229708A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5DC28-9BFB-4F87-907F-3A028C16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AB08D-27FB-4D90-963E-50FC65447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CD3AA-D4BA-41A3-9210-BF91A7B39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273E4-CCE7-4C2A-841A-8713D174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2EB7C-4AAE-44B8-95C0-C9C657264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D1022-8112-4310-A447-32F94615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9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6765D4-C5B6-47E7-97BF-43AC1B6923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B470C-89BA-4AE7-BDF4-C5ADC90E5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59891-71DF-4A2F-AFAE-C5A48C19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04BB3-5849-4336-B623-CE907A610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48275-4AB5-4C92-A457-43A56FFA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7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7A38-B2AD-40E6-A286-5CD3A23B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AF26A-FCC6-44EA-86F8-4CFD9DA1E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7C4C7-6409-4C99-A8D7-2C34B405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5E182-43CB-45E5-8416-A19B0C36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F8F4B-65B5-405A-A614-180A4FE2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9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4072B-A850-4DBF-A50E-39674934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109AA-BD58-49AE-9F31-C4C07FA0D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30055-9BEE-4CD8-B756-5ED59C68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1993D-F6D0-44C5-927D-6F3D8E66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B4E20-9635-43EA-969F-51A0D160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5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3B35-A17E-4682-943F-9C9DC4618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A4711-B457-4CDD-919E-657060AC6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55CB8-64E6-45A9-AC8D-13D773E09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4EB1C-7A38-43BB-9925-1C794BFAE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37EE3-BB8D-4DEB-B712-F1D96CB2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3190A-BD64-480D-A538-E5A084AB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8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E8596-41B2-4550-8816-3FB88C4B2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7E94E-E509-4841-B051-CC34727B9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53AEC-F20B-43A7-9311-57FEF1167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39528-B426-4080-BC57-B7C9189260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B85BC-55A6-4038-93A7-3C990F31B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08BA3-7D10-47BE-8713-97E5E177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E385EF-7E1C-4C05-B5E4-4156E904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104524-BC96-4244-9FDA-C95C06A7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14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B6BE-62A5-48AE-9797-EEAADE16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35516-E8A8-4531-AAB1-AF4B1761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C1D8A-2361-444B-B856-F2A7908E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D35738-9BE3-42E8-ACEA-41E7F486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23133-1120-4205-8B48-A383F090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A667C1-0816-4C49-AF47-7174A64B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6DE52-125C-4F06-AE22-9D31D467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3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5F69-7D63-4CE5-AE79-49E38284C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9266D-BE99-4878-A106-992D76135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F4C533-E105-466A-9C07-E237F492F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DDC09-A1C0-41CF-BFE3-C385582B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B2F29-DF44-4756-8858-9BB3D108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1B310-89C8-452C-8A15-57422F0FE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EB11F-3D0F-442A-9C9B-A074308B7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12A6AD-975D-4E3B-A020-68D5EE7A4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335F6-503F-48AE-8818-E2D247341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3B796-116F-44B6-ADC7-B14F3BC8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4D617-59C4-44B6-A340-107C065B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52DA3-5C3D-40A3-8B42-09A0FFC7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1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092E1-244A-4956-9361-1BD357F4C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BA402-ACDD-4ACE-B2DE-CC967F6DE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65237-766C-48A4-B37F-45F8D2951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86CDB-E110-4426-8762-19068E06893B}" type="datetimeFigureOut">
              <a:rPr lang="en-US" smtClean="0"/>
              <a:t>12/8/2021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A8227-DEE6-4B36-8B59-46605768C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32690-2B8C-4E8C-B2EB-5C9EF3669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7240-2A79-4B80-946B-016D63129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3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E7652-EF4E-42BB-8519-1F317441D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ITA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13722-0C61-460C-86E0-A3F8CA8398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8, 2021</a:t>
            </a:r>
          </a:p>
          <a:p>
            <a:r>
              <a:rPr lang="en-US" dirty="0"/>
              <a:t>Virtual Meeting</a:t>
            </a:r>
          </a:p>
          <a:p>
            <a:r>
              <a:rPr lang="en-US" dirty="0"/>
              <a:t>BIA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275892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022E2-E10A-4043-8923-1DC4FA061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BIA Road Maintenance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2727D-51BD-47FD-89A3-66D2F8A8E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Continuing Resolution through February 18, 2022:</a:t>
            </a:r>
          </a:p>
          <a:p>
            <a:pPr lvl="1"/>
            <a:r>
              <a:rPr lang="en-US" dirty="0"/>
              <a:t>CR1 and CR2 distribution (distributed)</a:t>
            </a:r>
          </a:p>
          <a:p>
            <a:pPr lvl="1"/>
            <a:r>
              <a:rPr lang="en-US" dirty="0"/>
              <a:t>CR3 through 2/18/2022</a:t>
            </a:r>
          </a:p>
          <a:p>
            <a:r>
              <a:rPr lang="en-US" dirty="0"/>
              <a:t>Based on the FY2021 amounts</a:t>
            </a:r>
          </a:p>
          <a:p>
            <a:r>
              <a:rPr lang="en-US" dirty="0"/>
              <a:t>More direction will be forthcoming as to provisions and their applicability under the IIJA (BIL)</a:t>
            </a:r>
          </a:p>
        </p:txBody>
      </p:sp>
    </p:spTree>
    <p:extLst>
      <p:ext uri="{BB962C8B-B14F-4D97-AF65-F5344CB8AC3E}">
        <p14:creationId xmlns:p14="http://schemas.microsoft.com/office/powerpoint/2010/main" val="229728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9087-E68F-4D37-806E-FF0D09E4A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TTP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883E4-D66F-4E4E-B970-027246770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 sheets and briefing material is being developed for the different programs and changes to the program and additional or supplemental programs</a:t>
            </a:r>
          </a:p>
          <a:p>
            <a:r>
              <a:rPr lang="en-US" dirty="0"/>
              <a:t>Formula concept unchanged (implementation direction is being coordinated with FHWA)</a:t>
            </a:r>
          </a:p>
          <a:p>
            <a:r>
              <a:rPr lang="en-US" dirty="0"/>
              <a:t>Currently authorized under STRA-21 (IIJA)(BIL) through Sept. 2026</a:t>
            </a:r>
          </a:p>
          <a:p>
            <a:r>
              <a:rPr lang="en-US" dirty="0"/>
              <a:t>CR3  applies to overall availability of funds and final share implementation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3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F703D-26C1-4550-831E-C638C8C26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CECCA-0DF9-439A-9D29-3012CDE7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from BIADOT on ITIMS or RIFDS Modernization</a:t>
            </a:r>
          </a:p>
        </p:txBody>
      </p:sp>
    </p:spTree>
    <p:extLst>
      <p:ext uri="{BB962C8B-B14F-4D97-AF65-F5344CB8AC3E}">
        <p14:creationId xmlns:p14="http://schemas.microsoft.com/office/powerpoint/2010/main" val="1215009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ITA Annual Meeting</vt:lpstr>
      <vt:lpstr>BIA Road Maintenance</vt:lpstr>
      <vt:lpstr>TTP Program</vt:lpstr>
      <vt:lpstr>Workshop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 Annual Meeting</dc:title>
  <dc:creator>Gishi, LeRoy</dc:creator>
  <cp:lastModifiedBy>Gishi, LeRoy</cp:lastModifiedBy>
  <cp:revision>5</cp:revision>
  <dcterms:created xsi:type="dcterms:W3CDTF">2021-12-08T15:56:20Z</dcterms:created>
  <dcterms:modified xsi:type="dcterms:W3CDTF">2021-12-08T18:08:07Z</dcterms:modified>
</cp:coreProperties>
</file>